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F8320-35DE-4794-B0AA-52A251F0ECA2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95C5E-0E5F-4C21-9C2D-455564EF9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F8320-35DE-4794-B0AA-52A251F0ECA2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95C5E-0E5F-4C21-9C2D-455564EF9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F8320-35DE-4794-B0AA-52A251F0ECA2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95C5E-0E5F-4C21-9C2D-455564EF9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F8320-35DE-4794-B0AA-52A251F0ECA2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95C5E-0E5F-4C21-9C2D-455564EF9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F8320-35DE-4794-B0AA-52A251F0ECA2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95C5E-0E5F-4C21-9C2D-455564EF9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F8320-35DE-4794-B0AA-52A251F0ECA2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95C5E-0E5F-4C21-9C2D-455564EF9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F8320-35DE-4794-B0AA-52A251F0ECA2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95C5E-0E5F-4C21-9C2D-455564EF9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F8320-35DE-4794-B0AA-52A251F0ECA2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95C5E-0E5F-4C21-9C2D-455564EF9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F8320-35DE-4794-B0AA-52A251F0ECA2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95C5E-0E5F-4C21-9C2D-455564EF9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F8320-35DE-4794-B0AA-52A251F0ECA2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95C5E-0E5F-4C21-9C2D-455564EF9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F8320-35DE-4794-B0AA-52A251F0ECA2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95C5E-0E5F-4C21-9C2D-455564EF9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F8320-35DE-4794-B0AA-52A251F0ECA2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95C5E-0E5F-4C21-9C2D-455564EF9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1430"/>
          <a:gradFill>
            <a:gsLst>
              <a:gs pos="0">
                <a:schemeClr val="accent2">
                  <a:tint val="70000"/>
                  <a:satMod val="245000"/>
                </a:schemeClr>
              </a:gs>
              <a:gs pos="75000">
                <a:schemeClr val="accent2">
                  <a:tint val="90000"/>
                  <a:shade val="60000"/>
                  <a:satMod val="240000"/>
                </a:schemeClr>
              </a:gs>
              <a:gs pos="100000">
                <a:schemeClr val="accent2">
                  <a:tint val="100000"/>
                  <a:shade val="50000"/>
                  <a:satMod val="240000"/>
                </a:schemeClr>
              </a:gs>
            </a:gsLst>
            <a:lin ang="5400000"/>
          </a:gradFill>
          <a:effectLst>
            <a:outerShdw blurRad="50800" dist="39000" dir="5460000" algn="tl">
              <a:srgbClr val="000000">
                <a:alpha val="38000"/>
              </a:srgbClr>
            </a:outerShdw>
          </a:effectLst>
          <a:latin typeface="Constant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accent2">
              <a:lumMod val="50000"/>
            </a:schemeClr>
          </a:solidFill>
          <a:latin typeface="Constant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accent2">
              <a:lumMod val="50000"/>
            </a:schemeClr>
          </a:solidFill>
          <a:latin typeface="Constant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accent2">
              <a:lumMod val="50000"/>
            </a:schemeClr>
          </a:solidFill>
          <a:latin typeface="Constant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accent2">
              <a:lumMod val="50000"/>
            </a:schemeClr>
          </a:solidFill>
          <a:latin typeface="Constant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accent2">
              <a:lumMod val="50000"/>
            </a:schemeClr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2.jpeg"/><Relationship Id="rId7" Type="http://schemas.openxmlformats.org/officeDocument/2006/relationships/image" Target="../media/image8.jpeg"/><Relationship Id="rId12" Type="http://schemas.openxmlformats.org/officeDocument/2006/relationships/image" Target="../media/image2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11" Type="http://schemas.openxmlformats.org/officeDocument/2006/relationships/image" Target="../media/image26.jpeg"/><Relationship Id="rId5" Type="http://schemas.openxmlformats.org/officeDocument/2006/relationships/image" Target="../media/image6.jpeg"/><Relationship Id="rId10" Type="http://schemas.openxmlformats.org/officeDocument/2006/relationships/image" Target="../media/image25.jpeg"/><Relationship Id="rId4" Type="http://schemas.openxmlformats.org/officeDocument/2006/relationships/image" Target="../media/image4.jpeg"/><Relationship Id="rId9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7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8800" dirty="0" smtClean="0"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Однажды в зоомагазине</a:t>
            </a:r>
            <a:endParaRPr lang="ru-RU" sz="8800" dirty="0"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rgbClr val="0070C0"/>
                </a:solidFill>
              </a:rPr>
              <a:t>Автор: </a:t>
            </a:r>
            <a:r>
              <a:rPr lang="ru-RU" dirty="0" smtClean="0">
                <a:solidFill>
                  <a:srgbClr val="0070C0"/>
                </a:solidFill>
              </a:rPr>
              <a:t>Зиля Разгатовна Гатиятуллина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ЗООМАГАЗИН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Содержимое 4" descr="zhuk_kuzk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143372" y="5643578"/>
            <a:ext cx="1496206" cy="928694"/>
          </a:xfrm>
        </p:spPr>
      </p:pic>
      <p:pic>
        <p:nvPicPr>
          <p:cNvPr id="6" name="Содержимое 5" descr="mini_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7429520" y="5643578"/>
            <a:ext cx="1571636" cy="928694"/>
          </a:xfrm>
        </p:spPr>
      </p:pic>
      <p:pic>
        <p:nvPicPr>
          <p:cNvPr id="7" name="Содержимое 4" descr="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9646" y="1297549"/>
            <a:ext cx="2411614" cy="1357322"/>
          </a:xfrm>
          <a:prstGeom prst="rect">
            <a:avLst/>
          </a:prstGeom>
        </p:spPr>
      </p:pic>
      <p:pic>
        <p:nvPicPr>
          <p:cNvPr id="10" name="Содержимое 10" descr="i (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8" y="5643578"/>
            <a:ext cx="1643042" cy="931536"/>
          </a:xfrm>
          <a:prstGeom prst="rect">
            <a:avLst/>
          </a:prstGeom>
        </p:spPr>
      </p:pic>
      <p:pic>
        <p:nvPicPr>
          <p:cNvPr id="11" name="Содержимое 11" descr="i 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0" y="2857496"/>
            <a:ext cx="2026954" cy="1357322"/>
          </a:xfrm>
          <a:prstGeom prst="rect">
            <a:avLst/>
          </a:prstGeom>
        </p:spPr>
      </p:pic>
      <p:pic>
        <p:nvPicPr>
          <p:cNvPr id="12" name="Содержимое 14" descr="i (1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282" y="1285860"/>
            <a:ext cx="1500198" cy="1285884"/>
          </a:xfrm>
          <a:prstGeom prst="rect">
            <a:avLst/>
          </a:prstGeom>
        </p:spPr>
      </p:pic>
      <p:pic>
        <p:nvPicPr>
          <p:cNvPr id="13" name="Содержимое 15" descr="24982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86578" y="1357298"/>
            <a:ext cx="2019004" cy="1143008"/>
          </a:xfrm>
          <a:prstGeom prst="rect">
            <a:avLst/>
          </a:prstGeom>
        </p:spPr>
      </p:pic>
      <p:pic>
        <p:nvPicPr>
          <p:cNvPr id="14" name="Содержимое 18" descr="391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00298" y="5643578"/>
            <a:ext cx="1516172" cy="946444"/>
          </a:xfrm>
          <a:prstGeom prst="rect">
            <a:avLst/>
          </a:prstGeom>
        </p:spPr>
      </p:pic>
      <p:pic>
        <p:nvPicPr>
          <p:cNvPr id="15" name="Содержимое 19" descr="407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357687" y="1285860"/>
            <a:ext cx="2159014" cy="1214446"/>
          </a:xfrm>
          <a:prstGeom prst="rect">
            <a:avLst/>
          </a:prstGeom>
        </p:spPr>
      </p:pic>
      <p:pic>
        <p:nvPicPr>
          <p:cNvPr id="17" name="Содержимое 5" descr="52ce7af940c088504d8b4580_52ce7ca43924a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4282" y="4714884"/>
            <a:ext cx="2143108" cy="1893425"/>
          </a:xfrm>
          <a:prstGeom prst="rect">
            <a:avLst/>
          </a:prstGeom>
        </p:spPr>
      </p:pic>
      <p:pic>
        <p:nvPicPr>
          <p:cNvPr id="18" name="Содержимое 3" descr="large-10679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571868" y="2714620"/>
            <a:ext cx="5172238" cy="278608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8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Молодцы!!!</a:t>
            </a:r>
            <a:endParaRPr lang="ru-RU" sz="8800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ЗООМАГАЗИН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Содержимое 4" descr="zhuk_kuzk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000108"/>
            <a:ext cx="2071670" cy="1285884"/>
          </a:xfrm>
        </p:spPr>
      </p:pic>
      <p:pic>
        <p:nvPicPr>
          <p:cNvPr id="6" name="Содержимое 5" descr="mini_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7143768" y="1285860"/>
            <a:ext cx="1685908" cy="1256167"/>
          </a:xfrm>
        </p:spPr>
      </p:pic>
      <p:pic>
        <p:nvPicPr>
          <p:cNvPr id="7" name="Содержимое 4" descr="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174" y="1571612"/>
            <a:ext cx="2411614" cy="1357322"/>
          </a:xfrm>
          <a:prstGeom prst="rect">
            <a:avLst/>
          </a:prstGeom>
        </p:spPr>
      </p:pic>
      <p:pic>
        <p:nvPicPr>
          <p:cNvPr id="8" name="Содержимое 7" descr="i (4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5214950"/>
            <a:ext cx="1501195" cy="1285884"/>
          </a:xfrm>
          <a:prstGeom prst="rect">
            <a:avLst/>
          </a:prstGeom>
        </p:spPr>
      </p:pic>
      <p:pic>
        <p:nvPicPr>
          <p:cNvPr id="9" name="Содержимое 6" descr="i (4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14942" y="1500174"/>
            <a:ext cx="1689302" cy="1447012"/>
          </a:xfrm>
          <a:prstGeom prst="rect">
            <a:avLst/>
          </a:prstGeom>
        </p:spPr>
      </p:pic>
      <p:pic>
        <p:nvPicPr>
          <p:cNvPr id="10" name="Содержимое 10" descr="i (3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3108" y="5214950"/>
            <a:ext cx="1785950" cy="1285884"/>
          </a:xfrm>
          <a:prstGeom prst="rect">
            <a:avLst/>
          </a:prstGeom>
        </p:spPr>
      </p:pic>
      <p:pic>
        <p:nvPicPr>
          <p:cNvPr id="11" name="Содержимое 11" descr="i (2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282" y="2357430"/>
            <a:ext cx="2026954" cy="1357322"/>
          </a:xfrm>
          <a:prstGeom prst="rect">
            <a:avLst/>
          </a:prstGeom>
        </p:spPr>
      </p:pic>
      <p:pic>
        <p:nvPicPr>
          <p:cNvPr id="12" name="Содержимое 14" descr="i (1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8596" y="3857628"/>
            <a:ext cx="1500198" cy="1285884"/>
          </a:xfrm>
          <a:prstGeom prst="rect">
            <a:avLst/>
          </a:prstGeom>
        </p:spPr>
      </p:pic>
      <p:pic>
        <p:nvPicPr>
          <p:cNvPr id="13" name="Содержимое 15" descr="24982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00562" y="5072074"/>
            <a:ext cx="2019004" cy="1643074"/>
          </a:xfrm>
          <a:prstGeom prst="rect">
            <a:avLst/>
          </a:prstGeom>
        </p:spPr>
      </p:pic>
      <p:pic>
        <p:nvPicPr>
          <p:cNvPr id="14" name="Содержимое 18" descr="3916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43702" y="4929198"/>
            <a:ext cx="2286016" cy="1698685"/>
          </a:xfrm>
          <a:prstGeom prst="rect">
            <a:avLst/>
          </a:prstGeom>
        </p:spPr>
      </p:pic>
      <p:pic>
        <p:nvPicPr>
          <p:cNvPr id="15" name="Содержимое 19" descr="407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929322" y="3214686"/>
            <a:ext cx="2795245" cy="1572326"/>
          </a:xfrm>
          <a:prstGeom prst="rect">
            <a:avLst/>
          </a:prstGeom>
        </p:spPr>
      </p:pic>
      <p:pic>
        <p:nvPicPr>
          <p:cNvPr id="16" name="Содержимое 23" descr="i (6)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571736" y="3143248"/>
            <a:ext cx="2658122" cy="166132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Игра- загадка: «Кто живет в лесу?»</a:t>
            </a:r>
            <a:endParaRPr lang="ru-RU" dirty="0"/>
          </a:p>
        </p:txBody>
      </p:sp>
      <p:pic>
        <p:nvPicPr>
          <p:cNvPr id="5" name="Содержимое 4" descr="i (1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500174"/>
            <a:ext cx="2047875" cy="2047875"/>
          </a:xfrm>
        </p:spPr>
      </p:pic>
      <p:pic>
        <p:nvPicPr>
          <p:cNvPr id="6" name="Содержимое 5" descr="i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928926" y="1428737"/>
            <a:ext cx="2928958" cy="1912395"/>
          </a:xfrm>
        </p:spPr>
      </p:pic>
      <p:pic>
        <p:nvPicPr>
          <p:cNvPr id="7" name="Содержимое 25" descr="4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3786191"/>
            <a:ext cx="3429024" cy="1928826"/>
          </a:xfrm>
          <a:prstGeom prst="rect">
            <a:avLst/>
          </a:prstGeom>
        </p:spPr>
      </p:pic>
      <p:pic>
        <p:nvPicPr>
          <p:cNvPr id="8" name="Содержимое 27" descr="i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512" y="1500174"/>
            <a:ext cx="2414610" cy="2071702"/>
          </a:xfrm>
          <a:prstGeom prst="rect">
            <a:avLst/>
          </a:prstGeom>
        </p:spPr>
      </p:pic>
      <p:pic>
        <p:nvPicPr>
          <p:cNvPr id="9" name="Содержимое 30" descr="24982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3786191"/>
            <a:ext cx="4038600" cy="250033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Игра: «Что лишнее?»</a:t>
            </a:r>
            <a:endParaRPr lang="ru-RU" dirty="0"/>
          </a:p>
        </p:txBody>
      </p:sp>
      <p:pic>
        <p:nvPicPr>
          <p:cNvPr id="34" name="Содержимое 33" descr="i (3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6313" y="4143380"/>
            <a:ext cx="3444973" cy="2286016"/>
          </a:xfrm>
        </p:spPr>
      </p:pic>
      <p:pic>
        <p:nvPicPr>
          <p:cNvPr id="33" name="Содержимое 32" descr="mini_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42910" y="1285860"/>
            <a:ext cx="3357586" cy="2501731"/>
          </a:xfrm>
        </p:spPr>
      </p:pic>
      <p:pic>
        <p:nvPicPr>
          <p:cNvPr id="35" name="Содержимое 4" descr="zhuk_kuz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4000504"/>
            <a:ext cx="3786214" cy="2480765"/>
          </a:xfrm>
          <a:prstGeom prst="rect">
            <a:avLst/>
          </a:prstGeom>
        </p:spPr>
      </p:pic>
      <p:pic>
        <p:nvPicPr>
          <p:cNvPr id="36" name="Содержимое 5" descr="39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1500174"/>
            <a:ext cx="4038600" cy="235745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Игра: «Рассели рыбок в аквариум»</a:t>
            </a:r>
            <a:endParaRPr lang="ru-RU" dirty="0"/>
          </a:p>
        </p:txBody>
      </p:sp>
      <p:pic>
        <p:nvPicPr>
          <p:cNvPr id="9" name="Содержимое 8" descr="i (4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643050"/>
            <a:ext cx="2390775" cy="2047875"/>
          </a:xfrm>
        </p:spPr>
      </p:pic>
      <p:pic>
        <p:nvPicPr>
          <p:cNvPr id="10" name="Содержимое 9" descr="i (4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429388" y="1714488"/>
            <a:ext cx="2390775" cy="2047875"/>
          </a:xfrm>
        </p:spPr>
      </p:pic>
      <p:pic>
        <p:nvPicPr>
          <p:cNvPr id="11" name="Содержимое 4" descr="depositphotos_9600474-stock-photo-close-up-view-of-fis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2857496"/>
            <a:ext cx="3571900" cy="350046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52ce7af940c088504d8b4580_52ce7ca43924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85786" y="152356"/>
            <a:ext cx="7358114" cy="6500858"/>
          </a:xfrm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642910" y="1600200"/>
            <a:ext cx="3852890" cy="452596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Игра: «Лабиринт»</a:t>
            </a:r>
            <a:endParaRPr lang="ru-RU" dirty="0"/>
          </a:p>
        </p:txBody>
      </p:sp>
      <p:pic>
        <p:nvPicPr>
          <p:cNvPr id="4" name="Содержимое 3" descr="Bird-Maz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3" y="1600200"/>
            <a:ext cx="6643734" cy="452596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Игра: «Сколько птиц? Сосчитай!»</a:t>
            </a:r>
            <a:endParaRPr lang="ru-RU" dirty="0"/>
          </a:p>
        </p:txBody>
      </p:sp>
      <p:pic>
        <p:nvPicPr>
          <p:cNvPr id="4" name="Содержимое 3" descr="large-106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7" y="1458326"/>
            <a:ext cx="7601530" cy="482819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Блок-схема: узел 4"/>
          <p:cNvSpPr/>
          <p:nvPr/>
        </p:nvSpPr>
        <p:spPr>
          <a:xfrm>
            <a:off x="1214414" y="1000108"/>
            <a:ext cx="2500330" cy="2357454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5072066" y="1071546"/>
            <a:ext cx="2428892" cy="235745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1357290" y="4000504"/>
            <a:ext cx="2500330" cy="22860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5000628" y="3857628"/>
            <a:ext cx="2571768" cy="2428892"/>
          </a:xfrm>
          <a:prstGeom prst="flowChartConnector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prir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prir</Template>
  <TotalTime>63</TotalTime>
  <Words>48</Words>
  <Application>Microsoft Office PowerPoint</Application>
  <PresentationFormat>Экран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prir</vt:lpstr>
      <vt:lpstr>Однажды в зоомагазине</vt:lpstr>
      <vt:lpstr>ЗООМАГАЗИН</vt:lpstr>
      <vt:lpstr>Игра- загадка: «Кто живет в лесу?»</vt:lpstr>
      <vt:lpstr>Игра: «Что лишнее?»</vt:lpstr>
      <vt:lpstr>Игра: «Рассели рыбок в аквариум»</vt:lpstr>
      <vt:lpstr>Слайд 6</vt:lpstr>
      <vt:lpstr>Игра: «Лабиринт»</vt:lpstr>
      <vt:lpstr>Игра: «Сколько птиц? Сосчитай!»</vt:lpstr>
      <vt:lpstr>Слайд 9</vt:lpstr>
      <vt:lpstr>ЗООМАГАЗИН</vt:lpstr>
      <vt:lpstr>Молодцы!!!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Однажды в зоомагазине</dc:title>
  <dc:creator>Admin</dc:creator>
  <cp:lastModifiedBy>Admin</cp:lastModifiedBy>
  <cp:revision>7</cp:revision>
  <dcterms:created xsi:type="dcterms:W3CDTF">2017-01-25T14:58:09Z</dcterms:created>
  <dcterms:modified xsi:type="dcterms:W3CDTF">2017-01-25T16:01:25Z</dcterms:modified>
</cp:coreProperties>
</file>